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6" r:id="rId2"/>
  </p:sldMasterIdLst>
  <p:notesMasterIdLst>
    <p:notesMasterId r:id="rId5"/>
  </p:notesMasterIdLst>
  <p:sldIdLst>
    <p:sldId id="261" r:id="rId3"/>
    <p:sldId id="262" r:id="rId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4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56445-608B-4C06-B6FE-5F0E5A342596}" type="datetimeFigureOut">
              <a:rPr lang="sv-SE" smtClean="0"/>
              <a:pPr/>
              <a:t>2015-10-28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59663-1E84-4426-AA19-E0EEA0D6A3F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6592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rf Försätts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19312" y="6144344"/>
            <a:ext cx="4905375" cy="323131"/>
          </a:xfrm>
          <a:prstGeom prst="rect">
            <a:avLst/>
          </a:prstGeom>
        </p:spPr>
        <p:txBody>
          <a:bodyPr/>
          <a:lstStyle>
            <a:lvl1pPr algn="ctr">
              <a:defRPr sz="1600" b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F3D25A18-D8C0-4F0B-983E-57A9AAED2E4E}" type="datetime1">
              <a:rPr lang="sv-SE" smtClean="0"/>
              <a:pPr/>
              <a:t>2015-10-28</a:t>
            </a:fld>
            <a:r>
              <a:rPr lang="sv-SE" dirty="0" smtClean="0"/>
              <a:t>   srfkonsulterna.se </a:t>
            </a:r>
            <a:endParaRPr lang="sv-SE" dirty="0"/>
          </a:p>
        </p:txBody>
      </p:sp>
      <p:sp>
        <p:nvSpPr>
          <p:cNvPr id="8" name="Rubrik 1"/>
          <p:cNvSpPr>
            <a:spLocks noGrp="1" noChangeAspect="1"/>
          </p:cNvSpPr>
          <p:nvPr>
            <p:ph type="ctrTitle" hasCustomPrompt="1"/>
          </p:nvPr>
        </p:nvSpPr>
        <p:spPr>
          <a:xfrm>
            <a:off x="107504" y="620688"/>
            <a:ext cx="8928992" cy="73438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4400" b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sv-SE" dirty="0" smtClean="0"/>
              <a:t>Klicka här för att ändra rubrik</a:t>
            </a:r>
            <a:endParaRPr lang="sv-SE" dirty="0"/>
          </a:p>
        </p:txBody>
      </p:sp>
      <p:sp>
        <p:nvSpPr>
          <p:cNvPr id="9" name="Platshållare för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07504" y="1412776"/>
            <a:ext cx="8928992" cy="659867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kern="0" spc="-70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sv-SE" dirty="0" smtClean="0"/>
              <a:t>Klicka här för att ändra rubrik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rf Standard 26 p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45344" y="379482"/>
            <a:ext cx="8336706" cy="507768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="1" kern="0" spc="-70" baseline="0"/>
            </a:lvl1pPr>
          </a:lstStyle>
          <a:p>
            <a:pPr lvl="0"/>
            <a:r>
              <a:rPr lang="sv-SE" dirty="0" smtClean="0"/>
              <a:t>Klicka här för att ändra rubrik</a:t>
            </a:r>
            <a:endParaRPr lang="sv-SE" dirty="0"/>
          </a:p>
        </p:txBody>
      </p:sp>
      <p:sp>
        <p:nvSpPr>
          <p:cNvPr id="11" name="Platshållare för text 2"/>
          <p:cNvSpPr>
            <a:spLocks noGrp="1"/>
          </p:cNvSpPr>
          <p:nvPr>
            <p:ph idx="1"/>
          </p:nvPr>
        </p:nvSpPr>
        <p:spPr>
          <a:xfrm>
            <a:off x="447675" y="906995"/>
            <a:ext cx="8343900" cy="5114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62000" indent="-1620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defRPr sz="2600" baseline="0"/>
            </a:lvl1pPr>
            <a:lvl2pPr marL="648000" indent="-180000">
              <a:lnSpc>
                <a:spcPts val="2400"/>
              </a:lnSpc>
              <a:spcBef>
                <a:spcPts val="300"/>
              </a:spcBef>
              <a:defRPr sz="2200"/>
            </a:lvl2pPr>
            <a:lvl3pPr marL="1044000" indent="-108000">
              <a:lnSpc>
                <a:spcPts val="2400"/>
              </a:lnSpc>
              <a:spcBef>
                <a:spcPts val="200"/>
              </a:spcBef>
              <a:defRPr sz="2200"/>
            </a:lvl3pPr>
            <a:lvl4pPr marL="1476000" indent="-180000">
              <a:lnSpc>
                <a:spcPts val="2400"/>
              </a:lnSpc>
              <a:spcBef>
                <a:spcPts val="200"/>
              </a:spcBef>
              <a:spcAft>
                <a:spcPts val="0"/>
              </a:spcAft>
              <a:defRPr sz="2200"/>
            </a:lvl4pPr>
            <a:lvl5pPr>
              <a:lnSpc>
                <a:spcPts val="2100"/>
              </a:lnSpc>
              <a:defRPr sz="1800"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17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/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1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/>
            </a:lvl1pPr>
          </a:lstStyle>
          <a:p>
            <a:fld id="{82F05FA2-ECC6-439E-8069-5C4E3B14CFB5}" type="datetime1">
              <a:rPr lang="sv-SE" smtClean="0"/>
              <a:t>2015-10-28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48880"/>
            <a:ext cx="5246388" cy="33119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461" y="6165304"/>
            <a:ext cx="1567819" cy="53037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3D25A18-D8C0-4F0B-983E-57A9AAED2E4E}" type="datetime1">
              <a:rPr lang="sv-SE" smtClean="0"/>
              <a:pPr/>
              <a:t>2015-10-28</a:t>
            </a:fld>
            <a:r>
              <a:rPr lang="sv-SE" smtClean="0"/>
              <a:t>   srfkonsulterna.se </a:t>
            </a:r>
            <a:endParaRPr lang="sv-SE" dirty="0"/>
          </a:p>
        </p:txBody>
      </p:sp>
      <p:sp>
        <p:nvSpPr>
          <p:cNvPr id="5" name="Rubrik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919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sv-SE" smtClean="0"/>
              <a:t>Bild </a:t>
            </a:r>
            <a:fld id="{68FA7B21-06CE-4CAF-B325-9D0EBF882FFA}" type="slidenum">
              <a:rPr lang="sv-SE" smtClean="0"/>
              <a:pPr/>
              <a:t>2</a:t>
            </a:fld>
            <a:r>
              <a:rPr lang="sv-SE" smtClean="0"/>
              <a:t>  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2F05FA2-ECC6-439E-8069-5C4E3B14CFB5}" type="datetime1">
              <a:rPr lang="sv-SE" smtClean="0"/>
              <a:t>2015-10-28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09477272"/>
      </p:ext>
    </p:extLst>
  </p:cSld>
  <p:clrMapOvr>
    <a:masterClrMapping/>
  </p:clrMapOvr>
</p:sld>
</file>

<file path=ppt/theme/theme1.xml><?xml version="1.0" encoding="utf-8"?>
<a:theme xmlns:a="http://schemas.openxmlformats.org/drawingml/2006/main" name="Srf Försättsblad">
  <a:themeElements>
    <a:clrScheme name="Anpassat 1">
      <a:dk1>
        <a:srgbClr val="00A8A0"/>
      </a:dk1>
      <a:lt1>
        <a:srgbClr val="FFFFFF"/>
      </a:lt1>
      <a:dk2>
        <a:srgbClr val="FFFFFF"/>
      </a:dk2>
      <a:lt2>
        <a:srgbClr val="A5A5A5"/>
      </a:lt2>
      <a:accent1>
        <a:srgbClr val="00A8B4"/>
      </a:accent1>
      <a:accent2>
        <a:srgbClr val="7AB929"/>
      </a:accent2>
      <a:accent3>
        <a:srgbClr val="E0006D"/>
      </a:accent3>
      <a:accent4>
        <a:srgbClr val="FFD000"/>
      </a:accent4>
      <a:accent5>
        <a:srgbClr val="00A8B4"/>
      </a:accent5>
      <a:accent6>
        <a:srgbClr val="7AB929"/>
      </a:accent6>
      <a:hlink>
        <a:srgbClr val="00A8B4"/>
      </a:hlink>
      <a:folHlink>
        <a:srgbClr val="00A8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rf tema">
  <a:themeElements>
    <a:clrScheme name="SRF Tema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00A8B4"/>
      </a:accent1>
      <a:accent2>
        <a:srgbClr val="7AB800"/>
      </a:accent2>
      <a:accent3>
        <a:srgbClr val="CA005D"/>
      </a:accent3>
      <a:accent4>
        <a:srgbClr val="EBB700"/>
      </a:accent4>
      <a:accent5>
        <a:srgbClr val="00A8B4"/>
      </a:accent5>
      <a:accent6>
        <a:srgbClr val="7AB800"/>
      </a:accent6>
      <a:hlink>
        <a:srgbClr val="00A8B4"/>
      </a:hlink>
      <a:folHlink>
        <a:srgbClr val="00A8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</TotalTime>
  <Words>5</Words>
  <Application>Microsoft Office PowerPoint</Application>
  <PresentationFormat>Bildspel på skärmen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Srf Försättsblad</vt:lpstr>
      <vt:lpstr>Srf 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Karolina Gunnarsson</dc:creator>
  <cp:lastModifiedBy>Karolina Gunnarsson</cp:lastModifiedBy>
  <cp:revision>77</cp:revision>
  <dcterms:created xsi:type="dcterms:W3CDTF">2012-11-09T10:35:50Z</dcterms:created>
  <dcterms:modified xsi:type="dcterms:W3CDTF">2015-10-28T12:52:49Z</dcterms:modified>
</cp:coreProperties>
</file>